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  <p:sldMasterId id="2147483659" r:id="rId3"/>
  </p:sldMasterIdLst>
  <p:notesMasterIdLst>
    <p:notesMasterId r:id="rId8"/>
  </p:notesMasterIdLst>
  <p:handoutMasterIdLst>
    <p:handoutMasterId r:id="rId9"/>
  </p:handoutMasterIdLst>
  <p:sldIdLst>
    <p:sldId id="256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642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0C6BF3-435D-4D29-A18E-4E94B3746BEA}" v="5" dt="2020-11-09T13:25:46.9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1069" autoAdjust="0"/>
  </p:normalViewPr>
  <p:slideViewPr>
    <p:cSldViewPr snapToGrid="0">
      <p:cViewPr varScale="1">
        <p:scale>
          <a:sx n="73" d="100"/>
          <a:sy n="73" d="100"/>
        </p:scale>
        <p:origin x="30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18" Type="http://schemas.openxmlformats.org/officeDocument/2006/relationships/customXml" Target="../customXml/item3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17" Type="http://schemas.openxmlformats.org/officeDocument/2006/relationships/customXml" Target="../customXml/item2.xml"/><Relationship Id="rId2" Type="http://schemas.openxmlformats.org/officeDocument/2006/relationships/slideMaster" Target="slideMasters/slideMaster2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Knight" userId="02776dab-c292-4f08-8d9b-8bb15415d357" providerId="ADAL" clId="{180C6BF3-435D-4D29-A18E-4E94B3746BEA}"/>
    <pc:docChg chg="undo custSel addSld delSld modSld">
      <pc:chgData name="Andrew Knight" userId="02776dab-c292-4f08-8d9b-8bb15415d357" providerId="ADAL" clId="{180C6BF3-435D-4D29-A18E-4E94B3746BEA}" dt="2020-11-18T14:11:22.596" v="3008" actId="6549"/>
      <pc:docMkLst>
        <pc:docMk/>
      </pc:docMkLst>
      <pc:sldChg chg="del">
        <pc:chgData name="Andrew Knight" userId="02776dab-c292-4f08-8d9b-8bb15415d357" providerId="ADAL" clId="{180C6BF3-435D-4D29-A18E-4E94B3746BEA}" dt="2020-11-09T11:56:34.868" v="1" actId="47"/>
        <pc:sldMkLst>
          <pc:docMk/>
          <pc:sldMk cId="1389525438" sldId="258"/>
        </pc:sldMkLst>
      </pc:sldChg>
      <pc:sldChg chg="del">
        <pc:chgData name="Andrew Knight" userId="02776dab-c292-4f08-8d9b-8bb15415d357" providerId="ADAL" clId="{180C6BF3-435D-4D29-A18E-4E94B3746BEA}" dt="2020-11-09T11:56:33.709" v="0" actId="47"/>
        <pc:sldMkLst>
          <pc:docMk/>
          <pc:sldMk cId="828248406" sldId="259"/>
        </pc:sldMkLst>
      </pc:sldChg>
      <pc:sldChg chg="modSp del mod">
        <pc:chgData name="Andrew Knight" userId="02776dab-c292-4f08-8d9b-8bb15415d357" providerId="ADAL" clId="{180C6BF3-435D-4D29-A18E-4E94B3746BEA}" dt="2020-11-09T11:56:41.444" v="3" actId="47"/>
        <pc:sldMkLst>
          <pc:docMk/>
          <pc:sldMk cId="3917896704" sldId="260"/>
        </pc:sldMkLst>
        <pc:spChg chg="mod">
          <ac:chgData name="Andrew Knight" userId="02776dab-c292-4f08-8d9b-8bb15415d357" providerId="ADAL" clId="{180C6BF3-435D-4D29-A18E-4E94B3746BEA}" dt="2020-11-09T11:56:39.588" v="2" actId="6549"/>
          <ac:spMkLst>
            <pc:docMk/>
            <pc:sldMk cId="3917896704" sldId="260"/>
            <ac:spMk id="2" creationId="{27368820-D906-4801-AC72-A5AF878F0DAF}"/>
          </ac:spMkLst>
        </pc:spChg>
      </pc:sldChg>
      <pc:sldChg chg="modSp mod">
        <pc:chgData name="Andrew Knight" userId="02776dab-c292-4f08-8d9b-8bb15415d357" providerId="ADAL" clId="{180C6BF3-435D-4D29-A18E-4E94B3746BEA}" dt="2020-11-18T14:11:18.550" v="3006" actId="20577"/>
        <pc:sldMkLst>
          <pc:docMk/>
          <pc:sldMk cId="786396530" sldId="262"/>
        </pc:sldMkLst>
        <pc:spChg chg="mod">
          <ac:chgData name="Andrew Knight" userId="02776dab-c292-4f08-8d9b-8bb15415d357" providerId="ADAL" clId="{180C6BF3-435D-4D29-A18E-4E94B3746BEA}" dt="2020-11-09T12:01:53.572" v="8" actId="20577"/>
          <ac:spMkLst>
            <pc:docMk/>
            <pc:sldMk cId="786396530" sldId="262"/>
            <ac:spMk id="2" creationId="{69D68CB8-CF34-4C16-A49C-ABCEE8F0AF4F}"/>
          </ac:spMkLst>
        </pc:spChg>
        <pc:spChg chg="mod">
          <ac:chgData name="Andrew Knight" userId="02776dab-c292-4f08-8d9b-8bb15415d357" providerId="ADAL" clId="{180C6BF3-435D-4D29-A18E-4E94B3746BEA}" dt="2020-11-09T12:16:22.905" v="151" actId="20577"/>
          <ac:spMkLst>
            <pc:docMk/>
            <pc:sldMk cId="786396530" sldId="262"/>
            <ac:spMk id="3" creationId="{13F5F8DE-6573-4D7C-B7A1-D02EA92878D2}"/>
          </ac:spMkLst>
        </pc:spChg>
        <pc:spChg chg="mod">
          <ac:chgData name="Andrew Knight" userId="02776dab-c292-4f08-8d9b-8bb15415d357" providerId="ADAL" clId="{180C6BF3-435D-4D29-A18E-4E94B3746BEA}" dt="2020-11-18T14:11:18.550" v="3006" actId="20577"/>
          <ac:spMkLst>
            <pc:docMk/>
            <pc:sldMk cId="786396530" sldId="262"/>
            <ac:spMk id="4" creationId="{565E3F37-C225-46A6-930E-4E88B53EBDD1}"/>
          </ac:spMkLst>
        </pc:spChg>
      </pc:sldChg>
      <pc:sldChg chg="modSp add mod">
        <pc:chgData name="Andrew Knight" userId="02776dab-c292-4f08-8d9b-8bb15415d357" providerId="ADAL" clId="{180C6BF3-435D-4D29-A18E-4E94B3746BEA}" dt="2020-11-18T14:11:22.596" v="3008" actId="6549"/>
        <pc:sldMkLst>
          <pc:docMk/>
          <pc:sldMk cId="178699646" sldId="263"/>
        </pc:sldMkLst>
        <pc:spChg chg="mod">
          <ac:chgData name="Andrew Knight" userId="02776dab-c292-4f08-8d9b-8bb15415d357" providerId="ADAL" clId="{180C6BF3-435D-4D29-A18E-4E94B3746BEA}" dt="2020-11-09T13:06:12.401" v="1434" actId="20577"/>
          <ac:spMkLst>
            <pc:docMk/>
            <pc:sldMk cId="178699646" sldId="263"/>
            <ac:spMk id="2" creationId="{69D68CB8-CF34-4C16-A49C-ABCEE8F0AF4F}"/>
          </ac:spMkLst>
        </pc:spChg>
        <pc:spChg chg="mod">
          <ac:chgData name="Andrew Knight" userId="02776dab-c292-4f08-8d9b-8bb15415d357" providerId="ADAL" clId="{180C6BF3-435D-4D29-A18E-4E94B3746BEA}" dt="2020-11-18T14:11:22.596" v="3008" actId="6549"/>
          <ac:spMkLst>
            <pc:docMk/>
            <pc:sldMk cId="178699646" sldId="263"/>
            <ac:spMk id="4" creationId="{565E3F37-C225-46A6-930E-4E88B53EBDD1}"/>
          </ac:spMkLst>
        </pc:spChg>
      </pc:sldChg>
      <pc:sldChg chg="modSp mod">
        <pc:chgData name="Andrew Knight" userId="02776dab-c292-4f08-8d9b-8bb15415d357" providerId="ADAL" clId="{180C6BF3-435D-4D29-A18E-4E94B3746BEA}" dt="2020-11-09T13:40:28.122" v="3005" actId="20577"/>
        <pc:sldMkLst>
          <pc:docMk/>
          <pc:sldMk cId="4250182796" sldId="264"/>
        </pc:sldMkLst>
        <pc:spChg chg="mod">
          <ac:chgData name="Andrew Knight" userId="02776dab-c292-4f08-8d9b-8bb15415d357" providerId="ADAL" clId="{180C6BF3-435D-4D29-A18E-4E94B3746BEA}" dt="2020-11-09T13:27:58.327" v="2460" actId="20577"/>
          <ac:spMkLst>
            <pc:docMk/>
            <pc:sldMk cId="4250182796" sldId="264"/>
            <ac:spMk id="2" creationId="{69D68CB8-CF34-4C16-A49C-ABCEE8F0AF4F}"/>
          </ac:spMkLst>
        </pc:spChg>
        <pc:spChg chg="mod">
          <ac:chgData name="Andrew Knight" userId="02776dab-c292-4f08-8d9b-8bb15415d357" providerId="ADAL" clId="{180C6BF3-435D-4D29-A18E-4E94B3746BEA}" dt="2020-11-09T13:40:28.122" v="3005" actId="20577"/>
          <ac:spMkLst>
            <pc:docMk/>
            <pc:sldMk cId="4250182796" sldId="264"/>
            <ac:spMk id="4" creationId="{565E3F37-C225-46A6-930E-4E88B53EBDD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037DE8-023E-4285-9B57-BB7A774C80F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6D0CE1-24FB-4E36-BD37-16B4DD1608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186AB8-2B6A-47EC-91F3-31CF84B61BE7}" type="datetimeFigureOut">
              <a:rPr lang="en-US" smtClean="0"/>
              <a:t>11/18/2020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D4E6A1-41F3-4038-A633-6AC5274A86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B24B4E-16A8-45EB-8D47-AC30174E84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198EF-7CC9-4E37-A9E1-5023CFA329A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7194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CA42B5-0B05-42A2-B36E-9D590EF3681E}" type="datetimeFigureOut">
              <a:rPr lang="en-US" smtClean="0"/>
              <a:t>11/18/2020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A035AB-5711-4EA2-994D-B252AD47BEF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203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A035AB-5711-4EA2-994D-B252AD47BEF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40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s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24E4F57-097D-4407-8DFB-E1CC4D9D1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FF07EB-4D5B-4407-B89C-6095E871CF66}"/>
              </a:ext>
            </a:extLst>
          </p:cNvPr>
          <p:cNvSpPr txBox="1"/>
          <p:nvPr userDrawn="1"/>
        </p:nvSpPr>
        <p:spPr>
          <a:xfrm>
            <a:off x="5994400" y="0"/>
            <a:ext cx="5664200" cy="6858000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lIns="288000" tIns="2556000" rIns="288000" rtlCol="0">
            <a:noAutofit/>
          </a:bodyPr>
          <a:lstStyle/>
          <a:p>
            <a:pPr>
              <a:spcAft>
                <a:spcPts val="1800"/>
              </a:spcAft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6D67EE9-BD03-4C8F-BD08-4D2F98B46F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64000" y="2710542"/>
            <a:ext cx="5040286" cy="2231346"/>
          </a:xfrm>
          <a:prstGeom prst="rect">
            <a:avLst/>
          </a:prstGeom>
        </p:spPr>
        <p:txBody>
          <a:bodyPr lIns="0" t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Main headline </a:t>
            </a:r>
            <a:br>
              <a:rPr lang="en-US" dirty="0"/>
            </a:br>
            <a:r>
              <a:rPr lang="en-US" dirty="0"/>
              <a:t>in sentence </a:t>
            </a:r>
            <a:br>
              <a:rPr lang="en-US" dirty="0"/>
            </a:br>
            <a:r>
              <a:rPr lang="en-US" dirty="0"/>
              <a:t>case here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F0027CF-43FD-44A9-8C3A-1E7A4E5ECC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4000" y="4979988"/>
            <a:ext cx="5040312" cy="1509712"/>
          </a:xfrm>
          <a:prstGeom prst="rect">
            <a:avLst/>
          </a:prstGeom>
        </p:spPr>
        <p:txBody>
          <a:bodyPr lIns="0" tIns="14400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heading in sentence case here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C1A0555-3B34-488D-BDB0-EE827ED6F4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000" y="1368000"/>
            <a:ext cx="2376000" cy="9351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9AF46-88B4-474E-B2B5-150DABE6E23A}"/>
              </a:ext>
            </a:extLst>
          </p:cNvPr>
          <p:cNvSpPr txBox="1"/>
          <p:nvPr userDrawn="1"/>
        </p:nvSpPr>
        <p:spPr>
          <a:xfrm>
            <a:off x="533400" y="6451600"/>
            <a:ext cx="981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© 2020 RICS</a:t>
            </a:r>
          </a:p>
        </p:txBody>
      </p:sp>
    </p:spTree>
    <p:extLst>
      <p:ext uri="{BB962C8B-B14F-4D97-AF65-F5344CB8AC3E}">
        <p14:creationId xmlns:p14="http://schemas.microsoft.com/office/powerpoint/2010/main" val="4249163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82901F-345C-4F9B-BA86-A11EC443B3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6900" y="355600"/>
            <a:ext cx="6464300" cy="1041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Click to edit headline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84EC765-23A3-4DE8-A8CC-01F5582512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6900" y="1638300"/>
            <a:ext cx="64643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edit secondary headline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EC18A0-05D5-4073-B940-CEF60DA6501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15200" y="355600"/>
            <a:ext cx="4876800" cy="571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60F9144-E99A-4DFD-A837-3DD674851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6900" y="2234840"/>
            <a:ext cx="6464300" cy="3835760"/>
          </a:xfrm>
          <a:prstGeom prst="rect">
            <a:avLst/>
          </a:prstGeom>
        </p:spPr>
        <p:txBody>
          <a:bodyPr lIns="0" tIns="46800" rIns="0" bIns="46800"/>
          <a:lstStyle>
            <a:lvl1pPr marL="0" indent="0">
              <a:buNone/>
              <a:defRPr sz="1800">
                <a:solidFill>
                  <a:srgbClr val="000000"/>
                </a:solidFill>
              </a:defRPr>
            </a:lvl1pPr>
            <a:lvl2pPr marL="457200" indent="0">
              <a:buNone/>
              <a:defRPr sz="1600">
                <a:solidFill>
                  <a:srgbClr val="000000"/>
                </a:solidFill>
              </a:defRPr>
            </a:lvl2pPr>
            <a:lvl3pPr marL="914400" indent="0">
              <a:buNone/>
              <a:defRPr sz="1400">
                <a:solidFill>
                  <a:srgbClr val="000000"/>
                </a:solidFill>
              </a:defRPr>
            </a:lvl3pPr>
            <a:lvl4pPr marL="1371600" indent="0">
              <a:buNone/>
              <a:defRPr sz="1200">
                <a:solidFill>
                  <a:srgbClr val="000000"/>
                </a:solidFill>
              </a:defRPr>
            </a:lvl4pPr>
            <a:lvl5pPr marL="1828800" indent="0">
              <a:buNone/>
              <a:defRPr sz="12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24515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14B9C63-9E83-4770-9746-C207360F44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6900" y="1816100"/>
            <a:ext cx="5400000" cy="4267560"/>
          </a:xfrm>
          <a:prstGeom prst="rect">
            <a:avLst/>
          </a:prstGeom>
        </p:spPr>
        <p:txBody>
          <a:bodyPr lIns="0" tIns="46800" rIns="0" bIns="46800"/>
          <a:lstStyle>
            <a:lvl1pPr marL="0" indent="0">
              <a:buNone/>
              <a:defRPr sz="1800">
                <a:solidFill>
                  <a:srgbClr val="000000"/>
                </a:solidFill>
              </a:defRPr>
            </a:lvl1pPr>
            <a:lvl2pPr marL="457200" indent="0">
              <a:buNone/>
              <a:defRPr sz="1600">
                <a:solidFill>
                  <a:srgbClr val="000000"/>
                </a:solidFill>
              </a:defRPr>
            </a:lvl2pPr>
            <a:lvl3pPr marL="914400" indent="0">
              <a:buNone/>
              <a:defRPr sz="1400">
                <a:solidFill>
                  <a:srgbClr val="000000"/>
                </a:solidFill>
              </a:defRPr>
            </a:lvl3pPr>
            <a:lvl4pPr marL="1371600" indent="0">
              <a:buNone/>
              <a:defRPr sz="1200">
                <a:solidFill>
                  <a:srgbClr val="000000"/>
                </a:solidFill>
              </a:defRPr>
            </a:lvl4pPr>
            <a:lvl5pPr marL="1828800" indent="0">
              <a:buNone/>
              <a:defRPr sz="12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84EC765-23A3-4DE8-A8CC-01F5582512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6900" y="1276350"/>
            <a:ext cx="54000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edit secondary headline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D853A44-729A-49DE-B89B-EEB316CFD3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49100" y="1276350"/>
            <a:ext cx="54000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edit secondary headline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7C0858F7-E85A-4AB5-98FC-9087046FFB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6900" y="355600"/>
            <a:ext cx="112649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Click to edit headline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B5E8138-F597-4135-8B04-F8C1EC2DC4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49100" y="1816100"/>
            <a:ext cx="5400000" cy="4267560"/>
          </a:xfrm>
          <a:prstGeom prst="rect">
            <a:avLst/>
          </a:prstGeom>
        </p:spPr>
        <p:txBody>
          <a:bodyPr lIns="0" tIns="46800" rIns="0" bIns="46800"/>
          <a:lstStyle>
            <a:lvl1pPr marL="0" indent="0">
              <a:buNone/>
              <a:defRPr sz="1800">
                <a:solidFill>
                  <a:srgbClr val="000000"/>
                </a:solidFill>
              </a:defRPr>
            </a:lvl1pPr>
            <a:lvl2pPr marL="457200" indent="0">
              <a:buNone/>
              <a:defRPr sz="1600">
                <a:solidFill>
                  <a:srgbClr val="000000"/>
                </a:solidFill>
              </a:defRPr>
            </a:lvl2pPr>
            <a:lvl3pPr marL="914400" indent="0">
              <a:buNone/>
              <a:defRPr sz="1400">
                <a:solidFill>
                  <a:srgbClr val="000000"/>
                </a:solidFill>
              </a:defRPr>
            </a:lvl3pPr>
            <a:lvl4pPr marL="1371600" indent="0">
              <a:buNone/>
              <a:defRPr sz="1200">
                <a:solidFill>
                  <a:srgbClr val="000000"/>
                </a:solidFill>
              </a:defRPr>
            </a:lvl4pPr>
            <a:lvl5pPr marL="1828800" indent="0">
              <a:buNone/>
              <a:defRPr sz="12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6349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2 colum +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82901F-345C-4F9B-BA86-A11EC443B3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6900" y="355600"/>
            <a:ext cx="112649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Click to edit headline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84EC765-23A3-4DE8-A8CC-01F5582512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6900" y="4826000"/>
            <a:ext cx="54000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edit secondary headline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D853A44-729A-49DE-B89B-EEB316CFD3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49100" y="4826000"/>
            <a:ext cx="54000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edit secondary headline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3700DE6F-1B88-4490-BEC9-97235202725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6900" y="1276350"/>
            <a:ext cx="5400000" cy="340995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E86B62D-35DF-461E-9B4D-E2D56E37D2D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449100" y="1276350"/>
            <a:ext cx="5400000" cy="340995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F701D54-A234-46D9-A7AC-1C8A748A1A7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6900" y="5359400"/>
            <a:ext cx="5400000" cy="724260"/>
          </a:xfrm>
          <a:prstGeom prst="rect">
            <a:avLst/>
          </a:prstGeom>
        </p:spPr>
        <p:txBody>
          <a:bodyPr lIns="0" tIns="46800" rIns="0" bIns="46800"/>
          <a:lstStyle>
            <a:lvl1pPr marL="0" indent="0">
              <a:buNone/>
              <a:defRPr sz="1800">
                <a:solidFill>
                  <a:srgbClr val="000000"/>
                </a:solidFill>
              </a:defRPr>
            </a:lvl1pPr>
            <a:lvl2pPr marL="457200" indent="0">
              <a:buNone/>
              <a:defRPr sz="1600">
                <a:solidFill>
                  <a:srgbClr val="000000"/>
                </a:solidFill>
              </a:defRPr>
            </a:lvl2pPr>
            <a:lvl3pPr marL="914400" indent="0">
              <a:buNone/>
              <a:defRPr sz="1400">
                <a:solidFill>
                  <a:srgbClr val="000000"/>
                </a:solidFill>
              </a:defRPr>
            </a:lvl3pPr>
            <a:lvl4pPr marL="1371600" indent="0">
              <a:buNone/>
              <a:defRPr sz="1200">
                <a:solidFill>
                  <a:srgbClr val="000000"/>
                </a:solidFill>
              </a:defRPr>
            </a:lvl4pPr>
            <a:lvl5pPr marL="1828800" indent="0">
              <a:buNone/>
              <a:defRPr sz="12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33DED5A-A900-49F6-A0C9-E0E594FC733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49100" y="5359400"/>
            <a:ext cx="5400000" cy="724260"/>
          </a:xfrm>
          <a:prstGeom prst="rect">
            <a:avLst/>
          </a:prstGeom>
        </p:spPr>
        <p:txBody>
          <a:bodyPr lIns="0" tIns="46800" rIns="0" bIns="46800"/>
          <a:lstStyle>
            <a:lvl1pPr marL="0" indent="0">
              <a:buNone/>
              <a:defRPr sz="1800">
                <a:solidFill>
                  <a:srgbClr val="000000"/>
                </a:solidFill>
              </a:defRPr>
            </a:lvl1pPr>
            <a:lvl2pPr marL="457200" indent="0">
              <a:buNone/>
              <a:defRPr sz="1600">
                <a:solidFill>
                  <a:srgbClr val="000000"/>
                </a:solidFill>
              </a:defRPr>
            </a:lvl2pPr>
            <a:lvl3pPr marL="914400" indent="0">
              <a:buNone/>
              <a:defRPr sz="1400">
                <a:solidFill>
                  <a:srgbClr val="000000"/>
                </a:solidFill>
              </a:defRPr>
            </a:lvl3pPr>
            <a:lvl4pPr marL="1371600" indent="0">
              <a:buNone/>
              <a:defRPr sz="1200">
                <a:solidFill>
                  <a:srgbClr val="000000"/>
                </a:solidFill>
              </a:defRPr>
            </a:lvl4pPr>
            <a:lvl5pPr marL="1828800" indent="0">
              <a:buNone/>
              <a:defRPr sz="12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092961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B3A791D-C402-46E8-B91D-0EF148C80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76350"/>
            <a:ext cx="12192000" cy="47688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7AC28DBE-45F3-4B39-8C8D-11081B971C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6900" y="355600"/>
            <a:ext cx="11264900" cy="5334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Click to edit headline</a:t>
            </a:r>
          </a:p>
        </p:txBody>
      </p:sp>
    </p:spTree>
    <p:extLst>
      <p:ext uri="{BB962C8B-B14F-4D97-AF65-F5344CB8AC3E}">
        <p14:creationId xmlns:p14="http://schemas.microsoft.com/office/powerpoint/2010/main" val="7697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s - 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D7EA71-6F34-4CB9-8686-721BD1CA7D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FF07EB-4D5B-4407-B89C-6095E871CF66}"/>
              </a:ext>
            </a:extLst>
          </p:cNvPr>
          <p:cNvSpPr txBox="1"/>
          <p:nvPr userDrawn="1"/>
        </p:nvSpPr>
        <p:spPr>
          <a:xfrm>
            <a:off x="5994400" y="0"/>
            <a:ext cx="5664200" cy="6858000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lIns="288000" tIns="2556000" rIns="288000" rtlCol="0">
            <a:noAutofit/>
          </a:bodyPr>
          <a:lstStyle/>
          <a:p>
            <a:pPr>
              <a:spcAft>
                <a:spcPts val="1800"/>
              </a:spcAft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8008EB-36F9-4F07-B2E9-D7E81786FF90}"/>
              </a:ext>
            </a:extLst>
          </p:cNvPr>
          <p:cNvSpPr txBox="1"/>
          <p:nvPr userDrawn="1"/>
        </p:nvSpPr>
        <p:spPr>
          <a:xfrm>
            <a:off x="533400" y="6451600"/>
            <a:ext cx="981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© 2020 RICS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6D67EE9-BD03-4C8F-BD08-4D2F98B46F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64000" y="2710542"/>
            <a:ext cx="5040286" cy="2231346"/>
          </a:xfrm>
          <a:prstGeom prst="rect">
            <a:avLst/>
          </a:prstGeom>
        </p:spPr>
        <p:txBody>
          <a:bodyPr lIns="0" t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Main headline </a:t>
            </a:r>
            <a:br>
              <a:rPr lang="en-US" dirty="0"/>
            </a:br>
            <a:r>
              <a:rPr lang="en-US" dirty="0"/>
              <a:t>in sentence </a:t>
            </a:r>
            <a:br>
              <a:rPr lang="en-US" dirty="0"/>
            </a:br>
            <a:r>
              <a:rPr lang="en-US" dirty="0"/>
              <a:t>case here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F0027CF-43FD-44A9-8C3A-1E7A4E5ECC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4000" y="4979988"/>
            <a:ext cx="5040312" cy="1509712"/>
          </a:xfrm>
          <a:prstGeom prst="rect">
            <a:avLst/>
          </a:prstGeom>
        </p:spPr>
        <p:txBody>
          <a:bodyPr lIns="0" tIns="14400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heading in sentence case here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C1A0555-3B34-488D-BDB0-EE827ED6F4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000" y="1368000"/>
            <a:ext cx="2376000" cy="93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586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4C4C56-A3C3-4F7A-9848-F5AA1AD262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FD0ABA-CEF0-46E8-A1CE-0C7DADE440E4}"/>
              </a:ext>
            </a:extLst>
          </p:cNvPr>
          <p:cNvSpPr txBox="1"/>
          <p:nvPr userDrawn="1"/>
        </p:nvSpPr>
        <p:spPr>
          <a:xfrm>
            <a:off x="5994400" y="0"/>
            <a:ext cx="5664200" cy="6858000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lIns="288000" tIns="2556000" rIns="288000" rtlCol="0">
            <a:noAutofit/>
          </a:bodyPr>
          <a:lstStyle/>
          <a:p>
            <a:pPr>
              <a:spcAft>
                <a:spcPts val="1800"/>
              </a:spcAft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8008EB-36F9-4F07-B2E9-D7E81786FF90}"/>
              </a:ext>
            </a:extLst>
          </p:cNvPr>
          <p:cNvSpPr txBox="1"/>
          <p:nvPr userDrawn="1"/>
        </p:nvSpPr>
        <p:spPr>
          <a:xfrm>
            <a:off x="533400" y="6451600"/>
            <a:ext cx="981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© 2020 RICS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0FA52C-1605-4F07-9A66-62AE687E1D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000" y="1368000"/>
            <a:ext cx="2376000" cy="935169"/>
          </a:xfrm>
          <a:prstGeom prst="rect">
            <a:avLst/>
          </a:prstGeom>
        </p:spPr>
      </p:pic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3F5E5A33-7D9A-43E0-8052-F7B15A8332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64000" y="2710542"/>
            <a:ext cx="5040286" cy="2231346"/>
          </a:xfrm>
          <a:prstGeom prst="rect">
            <a:avLst/>
          </a:prstGeom>
        </p:spPr>
        <p:txBody>
          <a:bodyPr lIns="0" t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Main headline </a:t>
            </a:r>
            <a:br>
              <a:rPr lang="en-US" dirty="0"/>
            </a:br>
            <a:r>
              <a:rPr lang="en-US" dirty="0"/>
              <a:t>in sentence </a:t>
            </a:r>
            <a:br>
              <a:rPr lang="en-US" dirty="0"/>
            </a:br>
            <a:r>
              <a:rPr lang="en-US" dirty="0"/>
              <a:t>case here</a:t>
            </a:r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85996342-EE64-4B6F-B4BF-5CF24792CF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4000" y="4979988"/>
            <a:ext cx="5040312" cy="1509712"/>
          </a:xfrm>
          <a:prstGeom prst="rect">
            <a:avLst/>
          </a:prstGeom>
        </p:spPr>
        <p:txBody>
          <a:bodyPr lIns="0" tIns="14400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heading in sentence case here</a:t>
            </a:r>
          </a:p>
        </p:txBody>
      </p:sp>
    </p:spTree>
    <p:extLst>
      <p:ext uri="{BB962C8B-B14F-4D97-AF65-F5344CB8AC3E}">
        <p14:creationId xmlns:p14="http://schemas.microsoft.com/office/powerpoint/2010/main" val="3037298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plai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BFD0ABA-CEF0-46E8-A1CE-0C7DADE440E4}"/>
              </a:ext>
            </a:extLst>
          </p:cNvPr>
          <p:cNvSpPr txBox="1"/>
          <p:nvPr userDrawn="1"/>
        </p:nvSpPr>
        <p:spPr>
          <a:xfrm>
            <a:off x="5994400" y="0"/>
            <a:ext cx="5664200" cy="6858000"/>
          </a:xfrm>
          <a:prstGeom prst="rect">
            <a:avLst/>
          </a:prstGeom>
          <a:solidFill>
            <a:schemeClr val="bg1"/>
          </a:solidFill>
        </p:spPr>
        <p:txBody>
          <a:bodyPr wrap="square" lIns="288000" tIns="2556000" rIns="288000" rtlCol="0">
            <a:noAutofit/>
          </a:bodyPr>
          <a:lstStyle/>
          <a:p>
            <a:pPr>
              <a:spcAft>
                <a:spcPts val="1800"/>
              </a:spcAft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8008EB-36F9-4F07-B2E9-D7E81786FF90}"/>
              </a:ext>
            </a:extLst>
          </p:cNvPr>
          <p:cNvSpPr txBox="1"/>
          <p:nvPr userDrawn="1"/>
        </p:nvSpPr>
        <p:spPr>
          <a:xfrm>
            <a:off x="533400" y="6451600"/>
            <a:ext cx="981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© 2020 RICS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48DB24-4703-46D1-A3C2-80BBF14FB1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000" y="1368000"/>
            <a:ext cx="2376000" cy="935169"/>
          </a:xfrm>
          <a:prstGeom prst="rect">
            <a:avLst/>
          </a:prstGeom>
        </p:spPr>
      </p:pic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CC11EB13-437A-4D9E-8079-48AE9D3A7A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64000" y="2710542"/>
            <a:ext cx="5040286" cy="2231346"/>
          </a:xfrm>
          <a:prstGeom prst="rect">
            <a:avLst/>
          </a:prstGeom>
        </p:spPr>
        <p:txBody>
          <a:bodyPr lIns="0" t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tx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Main headline </a:t>
            </a:r>
            <a:br>
              <a:rPr lang="en-US" dirty="0"/>
            </a:br>
            <a:r>
              <a:rPr lang="en-US" dirty="0"/>
              <a:t>in sentence </a:t>
            </a:r>
            <a:br>
              <a:rPr lang="en-US" dirty="0"/>
            </a:br>
            <a:r>
              <a:rPr lang="en-US" dirty="0"/>
              <a:t>case here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A4C9203A-7898-4D30-890E-83C0D40165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4000" y="4979988"/>
            <a:ext cx="5040312" cy="1509712"/>
          </a:xfrm>
          <a:prstGeom prst="rect">
            <a:avLst/>
          </a:prstGeom>
        </p:spPr>
        <p:txBody>
          <a:bodyPr lIns="0" tIns="144000" rIns="0" bIns="0"/>
          <a:lstStyle>
            <a:lvl1pPr marL="0" indent="0">
              <a:buNone/>
              <a:defRPr sz="1800">
                <a:solidFill>
                  <a:srgbClr val="000000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heading in sentence case here</a:t>
            </a:r>
          </a:p>
        </p:txBody>
      </p:sp>
    </p:spTree>
    <p:extLst>
      <p:ext uri="{BB962C8B-B14F-4D97-AF65-F5344CB8AC3E}">
        <p14:creationId xmlns:p14="http://schemas.microsoft.com/office/powerpoint/2010/main" val="3849091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wn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BFD0ABA-CEF0-46E8-A1CE-0C7DADE440E4}"/>
              </a:ext>
            </a:extLst>
          </p:cNvPr>
          <p:cNvSpPr txBox="1"/>
          <p:nvPr userDrawn="1"/>
        </p:nvSpPr>
        <p:spPr>
          <a:xfrm>
            <a:off x="5994400" y="0"/>
            <a:ext cx="5664200" cy="6858000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lIns="288000" tIns="2556000" rIns="288000" rtlCol="0">
            <a:noAutofit/>
          </a:bodyPr>
          <a:lstStyle/>
          <a:p>
            <a:pPr>
              <a:spcAft>
                <a:spcPts val="1800"/>
              </a:spcAft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8008EB-36F9-4F07-B2E9-D7E81786FF90}"/>
              </a:ext>
            </a:extLst>
          </p:cNvPr>
          <p:cNvSpPr txBox="1"/>
          <p:nvPr userDrawn="1"/>
        </p:nvSpPr>
        <p:spPr>
          <a:xfrm>
            <a:off x="533400" y="6451600"/>
            <a:ext cx="10182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© 2018 RICS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0FA52C-1605-4F07-9A66-62AE687E1D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000" y="1368000"/>
            <a:ext cx="2376000" cy="9351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087A2D-1ABD-4E81-956B-8371AF6A93AE}"/>
              </a:ext>
            </a:extLst>
          </p:cNvPr>
          <p:cNvSpPr txBox="1"/>
          <p:nvPr userDrawn="1"/>
        </p:nvSpPr>
        <p:spPr>
          <a:xfrm>
            <a:off x="533399" y="6444343"/>
            <a:ext cx="981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© 2020 RICS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FC4A96D-E922-48D7-90B6-2AC58834DE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64000" y="2710542"/>
            <a:ext cx="5040286" cy="2231346"/>
          </a:xfrm>
          <a:prstGeom prst="rect">
            <a:avLst/>
          </a:prstGeom>
        </p:spPr>
        <p:txBody>
          <a:bodyPr lIns="0" t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Main headline </a:t>
            </a:r>
            <a:br>
              <a:rPr lang="en-US" dirty="0"/>
            </a:br>
            <a:r>
              <a:rPr lang="en-US" dirty="0"/>
              <a:t>in sentence </a:t>
            </a:r>
            <a:br>
              <a:rPr lang="en-US" dirty="0"/>
            </a:br>
            <a:r>
              <a:rPr lang="en-US" dirty="0"/>
              <a:t>case here</a:t>
            </a:r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494118C1-CC08-4B45-81C6-610C26532E0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4000" y="4979988"/>
            <a:ext cx="5040312" cy="1509712"/>
          </a:xfrm>
          <a:prstGeom prst="rect">
            <a:avLst/>
          </a:prstGeom>
        </p:spPr>
        <p:txBody>
          <a:bodyPr lIns="0" tIns="14400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heading in sentence case here</a:t>
            </a:r>
          </a:p>
        </p:txBody>
      </p:sp>
    </p:spTree>
    <p:extLst>
      <p:ext uri="{BB962C8B-B14F-4D97-AF65-F5344CB8AC3E}">
        <p14:creationId xmlns:p14="http://schemas.microsoft.com/office/powerpoint/2010/main" val="2050443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3C407FE-144F-4FE0-B36B-3E71BF35AD1D}"/>
              </a:ext>
            </a:extLst>
          </p:cNvPr>
          <p:cNvSpPr txBox="1"/>
          <p:nvPr userDrawn="1"/>
        </p:nvSpPr>
        <p:spPr>
          <a:xfrm>
            <a:off x="330200" y="0"/>
            <a:ext cx="5664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lIns="288000" tIns="2556000" rIns="288000" rtlCol="0">
            <a:noAutofit/>
          </a:bodyPr>
          <a:lstStyle/>
          <a:p>
            <a:pPr>
              <a:spcAft>
                <a:spcPts val="1800"/>
              </a:spcAft>
            </a:pP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BEF780-38D8-44A2-9737-83A47BAE8C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5673" y="6343130"/>
            <a:ext cx="1006124" cy="39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6B6E40-733D-4646-8428-4051BC67135E}"/>
              </a:ext>
            </a:extLst>
          </p:cNvPr>
          <p:cNvSpPr txBox="1"/>
          <p:nvPr userDrawn="1"/>
        </p:nvSpPr>
        <p:spPr>
          <a:xfrm>
            <a:off x="533400" y="6410325"/>
            <a:ext cx="981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© 2020 RICS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8D4849F-06BB-48F5-9AEB-5963DD36BAA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44974" y="2196193"/>
            <a:ext cx="5416823" cy="908957"/>
          </a:xfrm>
          <a:prstGeom prst="rect">
            <a:avLst/>
          </a:prstGeom>
        </p:spPr>
        <p:txBody>
          <a:bodyPr lIns="0" tIns="0" rIns="0"/>
          <a:lstStyle>
            <a:lvl1pPr marL="0" indent="0">
              <a:spcAft>
                <a:spcPts val="18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Slide break text in sentence case here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1AE9CA40-2477-4A42-AEB3-C00A7A5E54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44948" y="3117850"/>
            <a:ext cx="5416851" cy="1509712"/>
          </a:xfrm>
          <a:prstGeom prst="rect">
            <a:avLst/>
          </a:prstGeom>
        </p:spPr>
        <p:txBody>
          <a:bodyPr lIns="0" tIns="144000" rIns="0" bIns="0"/>
          <a:lstStyle>
            <a:lvl1pPr marL="0" indent="0">
              <a:buNone/>
              <a:defRPr sz="1800">
                <a:solidFill>
                  <a:srgbClr val="000000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slide break text in sentence case here</a:t>
            </a:r>
          </a:p>
        </p:txBody>
      </p:sp>
    </p:spTree>
    <p:extLst>
      <p:ext uri="{BB962C8B-B14F-4D97-AF65-F5344CB8AC3E}">
        <p14:creationId xmlns:p14="http://schemas.microsoft.com/office/powerpoint/2010/main" val="1752536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5BEF780-38D8-44A2-9737-83A47BAE8C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2543" y="6288344"/>
            <a:ext cx="1109257" cy="4365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6B6E40-733D-4646-8428-4051BC67135E}"/>
              </a:ext>
            </a:extLst>
          </p:cNvPr>
          <p:cNvSpPr txBox="1"/>
          <p:nvPr userDrawn="1"/>
        </p:nvSpPr>
        <p:spPr>
          <a:xfrm>
            <a:off x="533400" y="6451600"/>
            <a:ext cx="981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© 2020 RICS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8D4849F-06BB-48F5-9AEB-5963DD36BAA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2437" y="1624693"/>
            <a:ext cx="6547126" cy="3836307"/>
          </a:xfrm>
          <a:prstGeom prst="rect">
            <a:avLst/>
          </a:prstGeom>
        </p:spPr>
        <p:txBody>
          <a:bodyPr lIns="0" tIns="0" rIns="0"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consectetur</a:t>
            </a:r>
            <a:r>
              <a:rPr lang="en-US" dirty="0"/>
              <a:t> adipiscing elit,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Vivamus at augue eget </a:t>
            </a:r>
            <a:r>
              <a:rPr lang="en-US" dirty="0" err="1"/>
              <a:t>arcu</a:t>
            </a:r>
            <a:r>
              <a:rPr lang="en-US" dirty="0"/>
              <a:t> dictum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. </a:t>
            </a:r>
            <a:r>
              <a:rPr lang="en-US" dirty="0" err="1"/>
              <a:t>Faucibus</a:t>
            </a:r>
            <a:r>
              <a:rPr lang="en-US" dirty="0"/>
              <a:t> scelerisque eleifend </a:t>
            </a:r>
            <a:r>
              <a:rPr lang="en-US" dirty="0" err="1"/>
              <a:t>donec</a:t>
            </a:r>
            <a:r>
              <a:rPr lang="en-US" dirty="0"/>
              <a:t> pretium vulputate </a:t>
            </a:r>
            <a:r>
              <a:rPr lang="en-US" dirty="0" err="1"/>
              <a:t>sapien</a:t>
            </a:r>
            <a:r>
              <a:rPr lang="en-US" dirty="0"/>
              <a:t> nec </a:t>
            </a:r>
            <a:r>
              <a:rPr lang="en-US" dirty="0" err="1"/>
              <a:t>sagittis</a:t>
            </a:r>
            <a:r>
              <a:rPr lang="en-US" dirty="0"/>
              <a:t>. Integer eget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tristique. Sit amet commodo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vehicla</a:t>
            </a:r>
            <a:r>
              <a:rPr lang="en-US" dirty="0"/>
              <a:t> ipsum. Semper eget </a:t>
            </a:r>
            <a:r>
              <a:rPr lang="en-US" dirty="0" err="1"/>
              <a:t>duis</a:t>
            </a:r>
            <a:r>
              <a:rPr lang="en-US" dirty="0"/>
              <a:t> at tellus. Ut venenatis tellus in </a:t>
            </a:r>
            <a:r>
              <a:rPr lang="en-US" dirty="0" err="1"/>
              <a:t>metus</a:t>
            </a:r>
            <a:r>
              <a:rPr lang="en-US" dirty="0"/>
              <a:t> vulputate </a:t>
            </a:r>
            <a:r>
              <a:rPr lang="en-US" dirty="0" err="1"/>
              <a:t>eu</a:t>
            </a:r>
            <a:r>
              <a:rPr lang="en-US" dirty="0"/>
              <a:t> scelerisque </a:t>
            </a:r>
            <a:r>
              <a:rPr lang="en-US" dirty="0" err="1"/>
              <a:t>felis</a:t>
            </a:r>
            <a:r>
              <a:rPr lang="en-US" dirty="0"/>
              <a:t> imperdiet.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EAA028-1C1D-4D13-8F0C-78338674A8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600" y="6343200"/>
            <a:ext cx="1006124" cy="39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023B7B-CB7F-44B7-A1A2-B6D1D0355DBA}"/>
              </a:ext>
            </a:extLst>
          </p:cNvPr>
          <p:cNvSpPr txBox="1"/>
          <p:nvPr userDrawn="1"/>
        </p:nvSpPr>
        <p:spPr>
          <a:xfrm>
            <a:off x="1666737" y="1092200"/>
            <a:ext cx="1244600" cy="220980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</a:rPr>
              <a:t>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3A0E82-C4BA-488C-9FB3-5AEC5EE61D85}"/>
              </a:ext>
            </a:extLst>
          </p:cNvPr>
          <p:cNvSpPr txBox="1"/>
          <p:nvPr userDrawn="1"/>
        </p:nvSpPr>
        <p:spPr>
          <a:xfrm rot="10800000">
            <a:off x="9303435" y="3886900"/>
            <a:ext cx="1244600" cy="220980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953315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82901F-345C-4F9B-BA86-A11EC443B3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6900" y="355600"/>
            <a:ext cx="112649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Click to edit headline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84EC765-23A3-4DE8-A8CC-01F5582512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6900" y="1263650"/>
            <a:ext cx="112649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edit secondary headline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14528-1791-4C0D-94AC-0D28AD5D82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6900" y="1839942"/>
            <a:ext cx="11264900" cy="4267560"/>
          </a:xfrm>
          <a:prstGeom prst="rect">
            <a:avLst/>
          </a:prstGeom>
        </p:spPr>
        <p:txBody>
          <a:bodyPr lIns="0" tIns="46800" rIns="0" bIns="46800"/>
          <a:lstStyle>
            <a:lvl1pPr marL="0" indent="0">
              <a:buNone/>
              <a:defRPr sz="1800">
                <a:solidFill>
                  <a:srgbClr val="000000"/>
                </a:solidFill>
              </a:defRPr>
            </a:lvl1pPr>
            <a:lvl2pPr marL="457200" indent="0">
              <a:buNone/>
              <a:defRPr sz="1600">
                <a:solidFill>
                  <a:srgbClr val="000000"/>
                </a:solidFill>
              </a:defRPr>
            </a:lvl2pPr>
            <a:lvl3pPr marL="914400" indent="0">
              <a:buNone/>
              <a:defRPr sz="1400">
                <a:solidFill>
                  <a:srgbClr val="000000"/>
                </a:solidFill>
              </a:defRPr>
            </a:lvl3pPr>
            <a:lvl4pPr marL="1371600" indent="0">
              <a:buNone/>
              <a:defRPr sz="1200">
                <a:solidFill>
                  <a:srgbClr val="000000"/>
                </a:solidFill>
              </a:defRPr>
            </a:lvl4pPr>
            <a:lvl5pPr marL="1828800" indent="0">
              <a:buNone/>
              <a:defRPr sz="12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65961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- no secondary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A498270-5428-4711-9ACD-E8922C8C6F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6900" y="1263650"/>
            <a:ext cx="11264900" cy="4843852"/>
          </a:xfrm>
          <a:prstGeom prst="rect">
            <a:avLst/>
          </a:prstGeom>
        </p:spPr>
        <p:txBody>
          <a:bodyPr lIns="0" tIns="46800" rIns="0" bIns="46800"/>
          <a:lstStyle>
            <a:lvl1pPr marL="0" indent="0">
              <a:buNone/>
              <a:defRPr sz="1800">
                <a:solidFill>
                  <a:srgbClr val="000000"/>
                </a:solidFill>
              </a:defRPr>
            </a:lvl1pPr>
            <a:lvl2pPr marL="457200" indent="0">
              <a:buNone/>
              <a:defRPr sz="1600">
                <a:solidFill>
                  <a:srgbClr val="000000"/>
                </a:solidFill>
              </a:defRPr>
            </a:lvl2pPr>
            <a:lvl3pPr marL="914400" indent="0">
              <a:buNone/>
              <a:defRPr sz="1400">
                <a:solidFill>
                  <a:srgbClr val="000000"/>
                </a:solidFill>
              </a:defRPr>
            </a:lvl3pPr>
            <a:lvl4pPr marL="1371600" indent="0">
              <a:buNone/>
              <a:defRPr sz="1200">
                <a:solidFill>
                  <a:srgbClr val="000000"/>
                </a:solidFill>
              </a:defRPr>
            </a:lvl4pPr>
            <a:lvl5pPr marL="1828800" indent="0">
              <a:buNone/>
              <a:defRPr sz="12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82901F-345C-4F9B-BA86-A11EC443B3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6900" y="355600"/>
            <a:ext cx="11264900" cy="5334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Click to edit headline</a:t>
            </a:r>
          </a:p>
        </p:txBody>
      </p:sp>
    </p:spTree>
    <p:extLst>
      <p:ext uri="{BB962C8B-B14F-4D97-AF65-F5344CB8AC3E}">
        <p14:creationId xmlns:p14="http://schemas.microsoft.com/office/powerpoint/2010/main" val="2167990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9594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6" r:id="rId2"/>
    <p:sldLayoutId id="2147483650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0945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668980-DB75-4D3B-A219-EA7B95FB34D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5673" y="6343130"/>
            <a:ext cx="1006124" cy="39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D8197B-E9A9-4C7D-AD40-C82B30FB7252}"/>
              </a:ext>
            </a:extLst>
          </p:cNvPr>
          <p:cNvSpPr txBox="1"/>
          <p:nvPr userDrawn="1"/>
        </p:nvSpPr>
        <p:spPr>
          <a:xfrm>
            <a:off x="533400" y="6410325"/>
            <a:ext cx="981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</a:rPr>
              <a:t>© 2020 RICS</a:t>
            </a:r>
          </a:p>
        </p:txBody>
      </p:sp>
    </p:spTree>
    <p:extLst>
      <p:ext uri="{BB962C8B-B14F-4D97-AF65-F5344CB8AC3E}">
        <p14:creationId xmlns:p14="http://schemas.microsoft.com/office/powerpoint/2010/main" val="2623449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3" r:id="rId2"/>
    <p:sldLayoutId id="2147483661" r:id="rId3"/>
    <p:sldLayoutId id="2147483664" r:id="rId4"/>
    <p:sldLayoutId id="2147483665" r:id="rId5"/>
    <p:sldLayoutId id="214748366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rics365-my.sharepoint.com/personal/aknight_rics_org/Documents/Desktop/Review/ICMS2%20IFC2X3%20Mapping.xlsx?web=1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C0516F-AB4D-481E-9E6F-754AA96E4D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64000" y="2710542"/>
            <a:ext cx="5040286" cy="1609046"/>
          </a:xfrm>
        </p:spPr>
        <p:txBody>
          <a:bodyPr/>
          <a:lstStyle/>
          <a:p>
            <a:r>
              <a:rPr lang="en-US" dirty="0"/>
              <a:t>IDS - ICMS</a:t>
            </a:r>
          </a:p>
          <a:p>
            <a:r>
              <a:rPr lang="en-US" dirty="0"/>
              <a:t>Use Case Pitch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7B512-19A6-4AE9-B714-8E68A83F0B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64000" y="4319588"/>
            <a:ext cx="5040312" cy="1509712"/>
          </a:xfrm>
        </p:spPr>
        <p:txBody>
          <a:bodyPr/>
          <a:lstStyle/>
          <a:p>
            <a:r>
              <a:rPr lang="en-US" dirty="0"/>
              <a:t>18 November 2020</a:t>
            </a:r>
          </a:p>
        </p:txBody>
      </p:sp>
    </p:spTree>
    <p:extLst>
      <p:ext uri="{BB962C8B-B14F-4D97-AF65-F5344CB8AC3E}">
        <p14:creationId xmlns:p14="http://schemas.microsoft.com/office/powerpoint/2010/main" val="1364440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D68CB8-CF34-4C16-A49C-ABCEE8F0AF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Why?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5F8DE-6573-4D7C-B7A1-D02EA92878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Linking International Construction Measurement Standards (ICMS) to </a:t>
            </a:r>
            <a:r>
              <a:rPr lang="en-US" dirty="0" err="1"/>
              <a:t>ifc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5E3F37-C225-46A6-930E-4E88B53EBD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ICMS is a high-level reporting standard for buildings and infrastructure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by RICS and other international bodies as a coalition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buildingSMART</a:t>
            </a:r>
            <a:r>
              <a:rPr lang="en-US" dirty="0"/>
              <a:t> now a member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Designed to provide consistent benchmarking information on an international basis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Architecture supports cost reporting across ‘ACROME’: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Acquisition, Construction, Renewal, Operations, Maintenance and End-of-life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support cost benchmarking ICMS needs summary asset, site, contract and cost data for like-for-like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ifc</a:t>
            </a:r>
            <a:r>
              <a:rPr lang="en-US" dirty="0"/>
              <a:t> can provide part of the ICMS dataset with other data sources completing the full picture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Next version of ICMS will address embodied carbon and carbon usage through construction and operational phases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ICMS data standard has already been developed in </a:t>
            </a:r>
            <a:r>
              <a:rPr lang="en-US" dirty="0" err="1"/>
              <a:t>xsd</a:t>
            </a:r>
            <a:r>
              <a:rPr lang="en-US" dirty="0"/>
              <a:t> and json</a:t>
            </a:r>
          </a:p>
        </p:txBody>
      </p:sp>
    </p:spTree>
    <p:extLst>
      <p:ext uri="{BB962C8B-B14F-4D97-AF65-F5344CB8AC3E}">
        <p14:creationId xmlns:p14="http://schemas.microsoft.com/office/powerpoint/2010/main" val="786396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D68CB8-CF34-4C16-A49C-ABCEE8F0AF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What &amp; How?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5F8DE-6573-4D7C-B7A1-D02EA92878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Linking International Construction Measurement Standards (ICMS) to </a:t>
            </a:r>
            <a:r>
              <a:rPr lang="en-US" dirty="0" err="1"/>
              <a:t>ifc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5E3F37-C225-46A6-930E-4E88B53EBD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6900" y="1839942"/>
            <a:ext cx="11264900" cy="444329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Author </a:t>
            </a:r>
            <a:r>
              <a:rPr lang="en-US" u="sng" dirty="0"/>
              <a:t>not</a:t>
            </a:r>
            <a:r>
              <a:rPr lang="en-US" dirty="0"/>
              <a:t> a subject </a:t>
            </a:r>
            <a:r>
              <a:rPr lang="en-US"/>
              <a:t>matter expert </a:t>
            </a:r>
            <a:r>
              <a:rPr lang="en-US" dirty="0"/>
              <a:t>on </a:t>
            </a:r>
            <a:r>
              <a:rPr lang="en-US" dirty="0" err="1"/>
              <a:t>ifc</a:t>
            </a: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 has led the development of the ICMS Data Standard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Initial mapping of ICMS to </a:t>
            </a:r>
            <a:r>
              <a:rPr lang="en-US" dirty="0" err="1">
                <a:hlinkClick r:id="rId2"/>
              </a:rPr>
              <a:t>ifc</a:t>
            </a:r>
            <a:r>
              <a:rPr lang="en-US" dirty="0">
                <a:hlinkClick r:id="rId2"/>
              </a:rPr>
              <a:t> has identified subset of shared objects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Observations: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ICMS asset attributes are high-level e.g. overall dimensions, floor plate areas based on finished surfaces, shell etc.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Cost data usually held outside </a:t>
            </a:r>
            <a:r>
              <a:rPr lang="en-US" dirty="0" err="1"/>
              <a:t>ifc</a:t>
            </a:r>
            <a:r>
              <a:rPr lang="en-US" dirty="0"/>
              <a:t> but could be stored in </a:t>
            </a:r>
            <a:r>
              <a:rPr lang="en-US" dirty="0" err="1"/>
              <a:t>ifc</a:t>
            </a:r>
            <a:r>
              <a:rPr lang="en-US" dirty="0"/>
              <a:t> cost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Additional data/property sets around </a:t>
            </a:r>
            <a:r>
              <a:rPr lang="en-US" dirty="0" err="1"/>
              <a:t>ifc</a:t>
            </a:r>
            <a:r>
              <a:rPr lang="en-US" dirty="0"/>
              <a:t> objects such as </a:t>
            </a:r>
            <a:r>
              <a:rPr lang="en-US" dirty="0" err="1"/>
              <a:t>ifcSite</a:t>
            </a:r>
            <a:r>
              <a:rPr lang="en-US" dirty="0"/>
              <a:t> and </a:t>
            </a:r>
            <a:r>
              <a:rPr lang="en-US" dirty="0" err="1"/>
              <a:t>ifcProject</a:t>
            </a:r>
            <a:r>
              <a:rPr lang="en-US" dirty="0"/>
              <a:t> could enhance ICMS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ICMS Data Standard already aligned with </a:t>
            </a:r>
            <a:r>
              <a:rPr lang="en-US" dirty="0" err="1"/>
              <a:t>ifc</a:t>
            </a:r>
            <a:r>
              <a:rPr lang="en-US" dirty="0"/>
              <a:t> through use of ‘common’ objects: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Building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Storey</a:t>
            </a:r>
            <a:r>
              <a:rPr lang="en-US" dirty="0"/>
              <a:t>/Floor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Space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Zone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Site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178699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D68CB8-CF34-4C16-A49C-ABCEE8F0AF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What information is needed?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5F8DE-6573-4D7C-B7A1-D02EA92878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Linking International Construction Measurement Standards (ICMS) to </a:t>
            </a:r>
            <a:r>
              <a:rPr lang="en-US" dirty="0" err="1"/>
              <a:t>ifc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5E3F37-C225-46A6-930E-4E88B53EBD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6900" y="1839942"/>
            <a:ext cx="11264900" cy="444329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Project information on client, contract type, procurement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Site information on location, conditions, use, legal status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Asset information on dimensions, functional capacity, nature and complexity of works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Numerical, dimensional,  information might be better suited to a separate API to aggregate detailed geometric items from </a:t>
            </a:r>
            <a:r>
              <a:rPr lang="en-US" dirty="0" err="1"/>
              <a:t>ifc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5018279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RICS PPT">
      <a:dk1>
        <a:srgbClr val="4D3069"/>
      </a:dk1>
      <a:lt1>
        <a:srgbClr val="FFFFFF"/>
      </a:lt1>
      <a:dk2>
        <a:srgbClr val="002147"/>
      </a:dk2>
      <a:lt2>
        <a:srgbClr val="0F4DBC"/>
      </a:lt2>
      <a:accent1>
        <a:srgbClr val="6AADE4"/>
      </a:accent1>
      <a:accent2>
        <a:srgbClr val="00B2A9"/>
      </a:accent2>
      <a:accent3>
        <a:srgbClr val="9A9B9C"/>
      </a:accent3>
      <a:accent4>
        <a:srgbClr val="66BC29"/>
      </a:accent4>
      <a:accent5>
        <a:srgbClr val="AB9E6E"/>
      </a:accent5>
      <a:accent6>
        <a:srgbClr val="882345"/>
      </a:accent6>
      <a:hlink>
        <a:srgbClr val="000000"/>
      </a:hlink>
      <a:folHlink>
        <a:srgbClr val="36424A"/>
      </a:folHlink>
    </a:clrScheme>
    <a:fontScheme name="RIC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 powerpoint template" id="{9ECD8270-7552-4363-A2C1-4C36EA498C75}" vid="{A2619815-D91F-4FEE-9D46-0E9A33B63EA5}"/>
    </a:ext>
  </a:extLst>
</a:theme>
</file>

<file path=ppt/theme/theme2.xml><?xml version="1.0" encoding="utf-8"?>
<a:theme xmlns:a="http://schemas.openxmlformats.org/drawingml/2006/main" name="Break slides">
  <a:themeElements>
    <a:clrScheme name="RICS PPT">
      <a:dk1>
        <a:srgbClr val="4D3069"/>
      </a:dk1>
      <a:lt1>
        <a:srgbClr val="FFFFFF"/>
      </a:lt1>
      <a:dk2>
        <a:srgbClr val="002147"/>
      </a:dk2>
      <a:lt2>
        <a:srgbClr val="0F4DBC"/>
      </a:lt2>
      <a:accent1>
        <a:srgbClr val="6AADE4"/>
      </a:accent1>
      <a:accent2>
        <a:srgbClr val="00B2A9"/>
      </a:accent2>
      <a:accent3>
        <a:srgbClr val="9A9B9C"/>
      </a:accent3>
      <a:accent4>
        <a:srgbClr val="66BC29"/>
      </a:accent4>
      <a:accent5>
        <a:srgbClr val="AB9E6E"/>
      </a:accent5>
      <a:accent6>
        <a:srgbClr val="882345"/>
      </a:accent6>
      <a:hlink>
        <a:srgbClr val="000000"/>
      </a:hlink>
      <a:folHlink>
        <a:srgbClr val="36424A"/>
      </a:folHlink>
    </a:clrScheme>
    <a:fontScheme name="RIC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 powerpoint template" id="{9ECD8270-7552-4363-A2C1-4C36EA498C75}" vid="{EC37BCA0-FF0F-4794-8D20-18D14A720693}"/>
    </a:ext>
  </a:extLst>
</a:theme>
</file>

<file path=ppt/theme/theme3.xml><?xml version="1.0" encoding="utf-8"?>
<a:theme xmlns:a="http://schemas.openxmlformats.org/drawingml/2006/main" name="Text and image slides">
  <a:themeElements>
    <a:clrScheme name="RICS PPT">
      <a:dk1>
        <a:srgbClr val="4D3069"/>
      </a:dk1>
      <a:lt1>
        <a:srgbClr val="FFFFFF"/>
      </a:lt1>
      <a:dk2>
        <a:srgbClr val="002147"/>
      </a:dk2>
      <a:lt2>
        <a:srgbClr val="0F4DBC"/>
      </a:lt2>
      <a:accent1>
        <a:srgbClr val="6AADE4"/>
      </a:accent1>
      <a:accent2>
        <a:srgbClr val="00B2A9"/>
      </a:accent2>
      <a:accent3>
        <a:srgbClr val="9A9B9C"/>
      </a:accent3>
      <a:accent4>
        <a:srgbClr val="66BC29"/>
      </a:accent4>
      <a:accent5>
        <a:srgbClr val="AB9E6E"/>
      </a:accent5>
      <a:accent6>
        <a:srgbClr val="882345"/>
      </a:accent6>
      <a:hlink>
        <a:srgbClr val="000000"/>
      </a:hlink>
      <a:folHlink>
        <a:srgbClr val="36424A"/>
      </a:folHlink>
    </a:clrScheme>
    <a:fontScheme name="RIC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 powerpoint template" id="{9ECD8270-7552-4363-A2C1-4C36EA498C75}" vid="{EBE9C411-CBA4-4ACF-ABC9-6AE14BF93EE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956600260CB9428286F402A890B18B" ma:contentTypeVersion="0" ma:contentTypeDescription="Create a new document." ma:contentTypeScope="" ma:versionID="2440d6abb81c8b93f3fab1a2dbc8c30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413257cd9829394d17656a545d5fa4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28DC567-8DDA-468C-BD53-178450410F9D}"/>
</file>

<file path=customXml/itemProps2.xml><?xml version="1.0" encoding="utf-8"?>
<ds:datastoreItem xmlns:ds="http://schemas.openxmlformats.org/officeDocument/2006/customXml" ds:itemID="{FAF8902D-B7C9-4986-B960-3752A88BEADB}"/>
</file>

<file path=customXml/itemProps3.xml><?xml version="1.0" encoding="utf-8"?>
<ds:datastoreItem xmlns:ds="http://schemas.openxmlformats.org/officeDocument/2006/customXml" ds:itemID="{7A80FFD4-2D85-4F22-AF89-651D6BC23DE5}"/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181</TotalTime>
  <Words>336</Words>
  <Application>Microsoft Office PowerPoint</Application>
  <PresentationFormat>Widescreen</PresentationFormat>
  <Paragraphs>38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Title slides</vt:lpstr>
      <vt:lpstr>Break slides</vt:lpstr>
      <vt:lpstr>Text and image slides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Knight</dc:creator>
  <cp:lastModifiedBy>Andrew Knight</cp:lastModifiedBy>
  <cp:revision>1</cp:revision>
  <dcterms:created xsi:type="dcterms:W3CDTF">2020-11-09T11:54:24Z</dcterms:created>
  <dcterms:modified xsi:type="dcterms:W3CDTF">2020-11-18T14:11:25Z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0x010100D8956600260CB9428286F402A890B18B</vt:lpwstr>
  </property>
</Properties>
</file>

<file path=docProps/thumbnail.jpeg>
</file>